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4"/>
  </p:notesMasterIdLst>
  <p:sldIdLst>
    <p:sldId id="311" r:id="rId5"/>
    <p:sldId id="278" r:id="rId6"/>
    <p:sldId id="291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92" r:id="rId19"/>
    <p:sldId id="293" r:id="rId20"/>
    <p:sldId id="297" r:id="rId21"/>
    <p:sldId id="298" r:id="rId22"/>
    <p:sldId id="299" r:id="rId23"/>
    <p:sldId id="300" r:id="rId24"/>
    <p:sldId id="302" r:id="rId25"/>
    <p:sldId id="305" r:id="rId26"/>
    <p:sldId id="303" r:id="rId27"/>
    <p:sldId id="306" r:id="rId28"/>
    <p:sldId id="307" r:id="rId29"/>
    <p:sldId id="308" r:id="rId30"/>
    <p:sldId id="309" r:id="rId31"/>
    <p:sldId id="310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4EDAF-2D3F-4B3F-ABC8-1BA339E20E71}" v="61" dt="2022-04-25T19:44:1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ta,Chaitanya Swaroop" userId="f7344781-b310-46b6-a5a1-50c15da9364b" providerId="ADAL" clId="{8E24EDAF-2D3F-4B3F-ABC8-1BA339E20E71}"/>
    <pc:docChg chg="undo custSel addSld delSld modSld sldOrd">
      <pc:chgData name="Udata,Chaitanya Swaroop" userId="f7344781-b310-46b6-a5a1-50c15da9364b" providerId="ADAL" clId="{8E24EDAF-2D3F-4B3F-ABC8-1BA339E20E71}" dt="2022-04-26T16:53:01.252" v="1946" actId="47"/>
      <pc:docMkLst>
        <pc:docMk/>
      </pc:docMkLst>
      <pc:sldChg chg="addSp modSp new mod modTransition">
        <pc:chgData name="Udata,Chaitanya Swaroop" userId="f7344781-b310-46b6-a5a1-50c15da9364b" providerId="ADAL" clId="{8E24EDAF-2D3F-4B3F-ABC8-1BA339E20E71}" dt="2022-04-09T02:27:09.636" v="584"/>
        <pc:sldMkLst>
          <pc:docMk/>
          <pc:sldMk cId="3899324419" sldId="290"/>
        </pc:sldMkLst>
        <pc:spChg chg="add mod">
          <ac:chgData name="Udata,Chaitanya Swaroop" userId="f7344781-b310-46b6-a5a1-50c15da9364b" providerId="ADAL" clId="{8E24EDAF-2D3F-4B3F-ABC8-1BA339E20E71}" dt="2022-04-09T01:43:57.692" v="17" actId="255"/>
          <ac:spMkLst>
            <pc:docMk/>
            <pc:sldMk cId="3899324419" sldId="290"/>
            <ac:spMk id="2" creationId="{310EF2A9-5D40-4DFE-B089-681334CE2DBF}"/>
          </ac:spMkLst>
        </pc:spChg>
      </pc:sldChg>
      <pc:sldChg chg="modSp add mod">
        <pc:chgData name="Udata,Chaitanya Swaroop" userId="f7344781-b310-46b6-a5a1-50c15da9364b" providerId="ADAL" clId="{8E24EDAF-2D3F-4B3F-ABC8-1BA339E20E71}" dt="2022-04-09T02:18:47.686" v="20" actId="20577"/>
        <pc:sldMkLst>
          <pc:docMk/>
          <pc:sldMk cId="2828603260" sldId="291"/>
        </pc:sldMkLst>
        <pc:spChg chg="mod">
          <ac:chgData name="Udata,Chaitanya Swaroop" userId="f7344781-b310-46b6-a5a1-50c15da9364b" providerId="ADAL" clId="{8E24EDAF-2D3F-4B3F-ABC8-1BA339E20E71}" dt="2022-04-09T02:18:47.686" v="20" actId="20577"/>
          <ac:spMkLst>
            <pc:docMk/>
            <pc:sldMk cId="2828603260" sldId="291"/>
            <ac:spMk id="2" creationId="{310EF2A9-5D40-4DFE-B089-681334CE2DBF}"/>
          </ac:spMkLst>
        </pc:spChg>
      </pc:sldChg>
      <pc:sldChg chg="addSp modSp new mod modTransition">
        <pc:chgData name="Udata,Chaitanya Swaroop" userId="f7344781-b310-46b6-a5a1-50c15da9364b" providerId="ADAL" clId="{8E24EDAF-2D3F-4B3F-ABC8-1BA339E20E71}" dt="2022-04-09T02:27:16.732" v="585"/>
        <pc:sldMkLst>
          <pc:docMk/>
          <pc:sldMk cId="3614280224" sldId="292"/>
        </pc:sldMkLst>
        <pc:spChg chg="add mod">
          <ac:chgData name="Udata,Chaitanya Swaroop" userId="f7344781-b310-46b6-a5a1-50c15da9364b" providerId="ADAL" clId="{8E24EDAF-2D3F-4B3F-ABC8-1BA339E20E71}" dt="2022-04-09T02:21:19.029" v="134" actId="20577"/>
          <ac:spMkLst>
            <pc:docMk/>
            <pc:sldMk cId="3614280224" sldId="292"/>
            <ac:spMk id="4" creationId="{F6A639C7-0938-43CB-9908-65C6E02D2719}"/>
          </ac:spMkLst>
        </pc:spChg>
        <pc:picChg chg="add mod">
          <ac:chgData name="Udata,Chaitanya Swaroop" userId="f7344781-b310-46b6-a5a1-50c15da9364b" providerId="ADAL" clId="{8E24EDAF-2D3F-4B3F-ABC8-1BA339E20E71}" dt="2022-04-09T02:19:21.184" v="24" actId="962"/>
          <ac:picMkLst>
            <pc:docMk/>
            <pc:sldMk cId="3614280224" sldId="292"/>
            <ac:picMk id="3" creationId="{D7342FDC-B0A6-4FE9-AB0B-59C52152915C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27:21.767" v="586"/>
        <pc:sldMkLst>
          <pc:docMk/>
          <pc:sldMk cId="1214266851" sldId="293"/>
        </pc:sldMkLst>
        <pc:spChg chg="add mod">
          <ac:chgData name="Udata,Chaitanya Swaroop" userId="f7344781-b310-46b6-a5a1-50c15da9364b" providerId="ADAL" clId="{8E24EDAF-2D3F-4B3F-ABC8-1BA339E20E71}" dt="2022-04-09T02:22:52.345" v="276" actId="14100"/>
          <ac:spMkLst>
            <pc:docMk/>
            <pc:sldMk cId="1214266851" sldId="293"/>
            <ac:spMk id="4" creationId="{8EE500FC-18C8-4503-B280-05B0FACC71BE}"/>
          </ac:spMkLst>
        </pc:spChg>
        <pc:picChg chg="add mod">
          <ac:chgData name="Udata,Chaitanya Swaroop" userId="f7344781-b310-46b6-a5a1-50c15da9364b" providerId="ADAL" clId="{8E24EDAF-2D3F-4B3F-ABC8-1BA339E20E71}" dt="2022-04-09T02:21:48.665" v="138" actId="962"/>
          <ac:picMkLst>
            <pc:docMk/>
            <pc:sldMk cId="1214266851" sldId="293"/>
            <ac:picMk id="3" creationId="{FE0D8712-DDF9-4835-B065-F3A75E07EFE8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29.118" v="764" actId="47"/>
        <pc:sldMkLst>
          <pc:docMk/>
          <pc:sldMk cId="3990025642" sldId="294"/>
        </pc:sldMkLst>
        <pc:spChg chg="add mod">
          <ac:chgData name="Udata,Chaitanya Swaroop" userId="f7344781-b310-46b6-a5a1-50c15da9364b" providerId="ADAL" clId="{8E24EDAF-2D3F-4B3F-ABC8-1BA339E20E71}" dt="2022-04-09T02:24:21.994" v="377" actId="20577"/>
          <ac:spMkLst>
            <pc:docMk/>
            <pc:sldMk cId="3990025642" sldId="294"/>
            <ac:spMk id="4" creationId="{AD21235E-56D1-4AA4-8A83-AAC52973570A}"/>
          </ac:spMkLst>
        </pc:spChg>
        <pc:picChg chg="add mod">
          <ac:chgData name="Udata,Chaitanya Swaroop" userId="f7344781-b310-46b6-a5a1-50c15da9364b" providerId="ADAL" clId="{8E24EDAF-2D3F-4B3F-ABC8-1BA339E20E71}" dt="2022-04-09T02:23:08.521" v="280" actId="962"/>
          <ac:picMkLst>
            <pc:docMk/>
            <pc:sldMk cId="3990025642" sldId="294"/>
            <ac:picMk id="3" creationId="{CDA80F5F-B9F0-4348-86A0-E381F097675B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42.236" v="765" actId="47"/>
        <pc:sldMkLst>
          <pc:docMk/>
          <pc:sldMk cId="2059820031" sldId="295"/>
        </pc:sldMkLst>
        <pc:spChg chg="add mod">
          <ac:chgData name="Udata,Chaitanya Swaroop" userId="f7344781-b310-46b6-a5a1-50c15da9364b" providerId="ADAL" clId="{8E24EDAF-2D3F-4B3F-ABC8-1BA339E20E71}" dt="2022-04-09T02:25:00.420" v="441" actId="20577"/>
          <ac:spMkLst>
            <pc:docMk/>
            <pc:sldMk cId="2059820031" sldId="295"/>
            <ac:spMk id="4" creationId="{F962C84C-CC10-4DFD-836F-DEC9DE228478}"/>
          </ac:spMkLst>
        </pc:spChg>
        <pc:picChg chg="add mod">
          <ac:chgData name="Udata,Chaitanya Swaroop" userId="f7344781-b310-46b6-a5a1-50c15da9364b" providerId="ADAL" clId="{8E24EDAF-2D3F-4B3F-ABC8-1BA339E20E71}" dt="2022-04-09T02:24:36.566" v="381" actId="962"/>
          <ac:picMkLst>
            <pc:docMk/>
            <pc:sldMk cId="2059820031" sldId="295"/>
            <ac:picMk id="3" creationId="{FE075DE3-5326-4C1B-B507-8EECAEAA52BA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54.861" v="766" actId="47"/>
        <pc:sldMkLst>
          <pc:docMk/>
          <pc:sldMk cId="2926949295" sldId="296"/>
        </pc:sldMkLst>
        <pc:spChg chg="add mod">
          <ac:chgData name="Udata,Chaitanya Swaroop" userId="f7344781-b310-46b6-a5a1-50c15da9364b" providerId="ADAL" clId="{8E24EDAF-2D3F-4B3F-ABC8-1BA339E20E71}" dt="2022-04-09T02:30:25.891" v="736" actId="1076"/>
          <ac:spMkLst>
            <pc:docMk/>
            <pc:sldMk cId="2926949295" sldId="296"/>
            <ac:spMk id="4" creationId="{72DDAC5C-CC2A-4B07-B6ED-D2686206F1F1}"/>
          </ac:spMkLst>
        </pc:spChg>
        <pc:picChg chg="add mod">
          <ac:chgData name="Udata,Chaitanya Swaroop" userId="f7344781-b310-46b6-a5a1-50c15da9364b" providerId="ADAL" clId="{8E24EDAF-2D3F-4B3F-ABC8-1BA339E20E71}" dt="2022-04-09T02:25:19.764" v="445" actId="962"/>
          <ac:picMkLst>
            <pc:docMk/>
            <pc:sldMk cId="2926949295" sldId="296"/>
            <ac:picMk id="3" creationId="{27CB75A8-6ACF-4F7C-A92F-862C95B4D21F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0:57.858" v="761"/>
        <pc:sldMkLst>
          <pc:docMk/>
          <pc:sldMk cId="588412076" sldId="297"/>
        </pc:sldMkLst>
        <pc:spChg chg="add mod">
          <ac:chgData name="Udata,Chaitanya Swaroop" userId="f7344781-b310-46b6-a5a1-50c15da9364b" providerId="ADAL" clId="{8E24EDAF-2D3F-4B3F-ABC8-1BA339E20E71}" dt="2022-04-25T17:44:11.712" v="745" actId="12"/>
          <ac:spMkLst>
            <pc:docMk/>
            <pc:sldMk cId="588412076" sldId="297"/>
            <ac:spMk id="4" creationId="{44EB512A-AB4C-4211-A8B9-E1A86AFB9AF0}"/>
          </ac:spMkLst>
        </pc:spChg>
        <pc:picChg chg="add mod">
          <ac:chgData name="Udata,Chaitanya Swaroop" userId="f7344781-b310-46b6-a5a1-50c15da9364b" providerId="ADAL" clId="{8E24EDAF-2D3F-4B3F-ABC8-1BA339E20E71}" dt="2022-04-25T17:43:31.681" v="740" actId="962"/>
          <ac:picMkLst>
            <pc:docMk/>
            <pc:sldMk cId="588412076" sldId="297"/>
            <ac:picMk id="3" creationId="{1BD6BE7E-E7EA-46C9-91CA-50A5642ED4A6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1:05.855" v="762"/>
        <pc:sldMkLst>
          <pc:docMk/>
          <pc:sldMk cId="2034774048" sldId="298"/>
        </pc:sldMkLst>
        <pc:spChg chg="add mod">
          <ac:chgData name="Udata,Chaitanya Swaroop" userId="f7344781-b310-46b6-a5a1-50c15da9364b" providerId="ADAL" clId="{8E24EDAF-2D3F-4B3F-ABC8-1BA339E20E71}" dt="2022-04-25T17:48:18.976" v="754" actId="20577"/>
          <ac:spMkLst>
            <pc:docMk/>
            <pc:sldMk cId="2034774048" sldId="298"/>
            <ac:spMk id="4" creationId="{085205C9-6D5C-4553-A617-04E2DA833768}"/>
          </ac:spMkLst>
        </pc:spChg>
        <pc:picChg chg="add mod">
          <ac:chgData name="Udata,Chaitanya Swaroop" userId="f7344781-b310-46b6-a5a1-50c15da9364b" providerId="ADAL" clId="{8E24EDAF-2D3F-4B3F-ABC8-1BA339E20E71}" dt="2022-04-25T17:47:46.023" v="749" actId="962"/>
          <ac:picMkLst>
            <pc:docMk/>
            <pc:sldMk cId="2034774048" sldId="298"/>
            <ac:picMk id="3" creationId="{7BD0CCA0-1534-4B6A-A3D9-95D07A4F4F1B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1:19.893" v="763"/>
        <pc:sldMkLst>
          <pc:docMk/>
          <pc:sldMk cId="1607748378" sldId="299"/>
        </pc:sldMkLst>
        <pc:spChg chg="add mod">
          <ac:chgData name="Udata,Chaitanya Swaroop" userId="f7344781-b310-46b6-a5a1-50c15da9364b" providerId="ADAL" clId="{8E24EDAF-2D3F-4B3F-ABC8-1BA339E20E71}" dt="2022-04-25T17:50:20.314" v="760"/>
          <ac:spMkLst>
            <pc:docMk/>
            <pc:sldMk cId="1607748378" sldId="299"/>
            <ac:spMk id="4" creationId="{B5FBD69D-5825-4A37-B2D2-9327F6826E0D}"/>
          </ac:spMkLst>
        </pc:spChg>
        <pc:picChg chg="add mod">
          <ac:chgData name="Udata,Chaitanya Swaroop" userId="f7344781-b310-46b6-a5a1-50c15da9364b" providerId="ADAL" clId="{8E24EDAF-2D3F-4B3F-ABC8-1BA339E20E71}" dt="2022-04-25T17:50:01.254" v="758" actId="962"/>
          <ac:picMkLst>
            <pc:docMk/>
            <pc:sldMk cId="1607748378" sldId="299"/>
            <ac:picMk id="3" creationId="{C38436E0-906D-4580-9986-FBE991D65008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8:47:03.472" v="815"/>
        <pc:sldMkLst>
          <pc:docMk/>
          <pc:sldMk cId="1353516736" sldId="300"/>
        </pc:sldMkLst>
        <pc:spChg chg="add mod">
          <ac:chgData name="Udata,Chaitanya Swaroop" userId="f7344781-b310-46b6-a5a1-50c15da9364b" providerId="ADAL" clId="{8E24EDAF-2D3F-4B3F-ABC8-1BA339E20E71}" dt="2022-04-25T17:53:04.018" v="774" actId="20577"/>
          <ac:spMkLst>
            <pc:docMk/>
            <pc:sldMk cId="1353516736" sldId="300"/>
            <ac:spMk id="2" creationId="{8FCCC1E3-32A0-4EF0-B519-C07A5B870D65}"/>
          </ac:spMkLst>
        </pc:spChg>
      </pc:sldChg>
      <pc:sldChg chg="addSp delSp modSp new del mod ord modTransition">
        <pc:chgData name="Udata,Chaitanya Swaroop" userId="f7344781-b310-46b6-a5a1-50c15da9364b" providerId="ADAL" clId="{8E24EDAF-2D3F-4B3F-ABC8-1BA339E20E71}" dt="2022-04-26T16:50:24.328" v="1943" actId="47"/>
        <pc:sldMkLst>
          <pc:docMk/>
          <pc:sldMk cId="3336211065" sldId="301"/>
        </pc:sldMkLst>
        <pc:spChg chg="add mod">
          <ac:chgData name="Udata,Chaitanya Swaroop" userId="f7344781-b310-46b6-a5a1-50c15da9364b" providerId="ADAL" clId="{8E24EDAF-2D3F-4B3F-ABC8-1BA339E20E71}" dt="2022-04-25T19:05:28.789" v="827" actId="12"/>
          <ac:spMkLst>
            <pc:docMk/>
            <pc:sldMk cId="3336211065" sldId="301"/>
            <ac:spMk id="2" creationId="{8E58AA98-B140-4D27-BB15-F457D63A6C52}"/>
          </ac:spMkLst>
        </pc:spChg>
        <pc:spChg chg="add del mod">
          <ac:chgData name="Udata,Chaitanya Swaroop" userId="f7344781-b310-46b6-a5a1-50c15da9364b" providerId="ADAL" clId="{8E24EDAF-2D3F-4B3F-ABC8-1BA339E20E71}" dt="2022-04-25T19:28:39.059" v="1066"/>
          <ac:spMkLst>
            <pc:docMk/>
            <pc:sldMk cId="3336211065" sldId="301"/>
            <ac:spMk id="4" creationId="{509B5E4D-AD01-4E9C-B513-6194C6B87E97}"/>
          </ac:spMkLst>
        </pc:spChg>
        <pc:spChg chg="add mod">
          <ac:chgData name="Udata,Chaitanya Swaroop" userId="f7344781-b310-46b6-a5a1-50c15da9364b" providerId="ADAL" clId="{8E24EDAF-2D3F-4B3F-ABC8-1BA339E20E71}" dt="2022-04-25T19:31:59.382" v="1328" actId="20577"/>
          <ac:spMkLst>
            <pc:docMk/>
            <pc:sldMk cId="3336211065" sldId="301"/>
            <ac:spMk id="5" creationId="{207DACB0-1B6E-4AEB-92CA-DBFA8D1BF064}"/>
          </ac:spMkLst>
        </pc:spChg>
        <pc:picChg chg="add mod">
          <ac:chgData name="Udata,Chaitanya Swaroop" userId="f7344781-b310-46b6-a5a1-50c15da9364b" providerId="ADAL" clId="{8E24EDAF-2D3F-4B3F-ABC8-1BA339E20E71}" dt="2022-04-25T17:55:12.906" v="778" actId="962"/>
          <ac:picMkLst>
            <pc:docMk/>
            <pc:sldMk cId="3336211065" sldId="301"/>
            <ac:picMk id="3" creationId="{38FA2D7B-F600-4D61-8691-4F292DB7CB44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6T16:49:36.588" v="1938"/>
        <pc:sldMkLst>
          <pc:docMk/>
          <pc:sldMk cId="3536947227" sldId="302"/>
        </pc:sldMkLst>
        <pc:spChg chg="add mod">
          <ac:chgData name="Udata,Chaitanya Swaroop" userId="f7344781-b310-46b6-a5a1-50c15da9364b" providerId="ADAL" clId="{8E24EDAF-2D3F-4B3F-ABC8-1BA339E20E71}" dt="2022-04-25T19:35:14.811" v="1448" actId="20577"/>
          <ac:spMkLst>
            <pc:docMk/>
            <pc:sldMk cId="3536947227" sldId="302"/>
            <ac:spMk id="2" creationId="{9067EF57-2404-4E16-BC0E-279A6ED10BEB}"/>
          </ac:spMkLst>
        </pc:spChg>
        <pc:picChg chg="add mod">
          <ac:chgData name="Udata,Chaitanya Swaroop" userId="f7344781-b310-46b6-a5a1-50c15da9364b" providerId="ADAL" clId="{8E24EDAF-2D3F-4B3F-ABC8-1BA339E20E71}" dt="2022-04-25T17:57:26.822" v="782" actId="962"/>
          <ac:picMkLst>
            <pc:docMk/>
            <pc:sldMk cId="3536947227" sldId="302"/>
            <ac:picMk id="3" creationId="{0FE91F8A-071A-4AD9-BECA-97F0A850DAB1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6T16:50:10.872" v="1942"/>
        <pc:sldMkLst>
          <pc:docMk/>
          <pc:sldMk cId="1719413865" sldId="303"/>
        </pc:sldMkLst>
        <pc:spChg chg="add mod">
          <ac:chgData name="Udata,Chaitanya Swaroop" userId="f7344781-b310-46b6-a5a1-50c15da9364b" providerId="ADAL" clId="{8E24EDAF-2D3F-4B3F-ABC8-1BA339E20E71}" dt="2022-04-25T19:36:35.328" v="1597" actId="20577"/>
          <ac:spMkLst>
            <pc:docMk/>
            <pc:sldMk cId="1719413865" sldId="303"/>
            <ac:spMk id="2" creationId="{A038A607-7947-457E-99CE-F0110ED813A4}"/>
          </ac:spMkLst>
        </pc:spChg>
        <pc:picChg chg="add mod">
          <ac:chgData name="Udata,Chaitanya Swaroop" userId="f7344781-b310-46b6-a5a1-50c15da9364b" providerId="ADAL" clId="{8E24EDAF-2D3F-4B3F-ABC8-1BA339E20E71}" dt="2022-04-25T17:58:14.736" v="786" actId="962"/>
          <ac:picMkLst>
            <pc:docMk/>
            <pc:sldMk cId="1719413865" sldId="303"/>
            <ac:picMk id="3" creationId="{28CEEDAA-445E-44CC-9BAE-19E3E3E0C859}"/>
          </ac:picMkLst>
        </pc:picChg>
      </pc:sldChg>
      <pc:sldChg chg="addSp modSp new del mod ord modTransition">
        <pc:chgData name="Udata,Chaitanya Swaroop" userId="f7344781-b310-46b6-a5a1-50c15da9364b" providerId="ADAL" clId="{8E24EDAF-2D3F-4B3F-ABC8-1BA339E20E71}" dt="2022-04-26T16:53:01.252" v="1946" actId="47"/>
        <pc:sldMkLst>
          <pc:docMk/>
          <pc:sldMk cId="1637768195" sldId="304"/>
        </pc:sldMkLst>
        <pc:spChg chg="add mod">
          <ac:chgData name="Udata,Chaitanya Swaroop" userId="f7344781-b310-46b6-a5a1-50c15da9364b" providerId="ADAL" clId="{8E24EDAF-2D3F-4B3F-ABC8-1BA339E20E71}" dt="2022-04-25T19:37:44.431" v="1673" actId="20577"/>
          <ac:spMkLst>
            <pc:docMk/>
            <pc:sldMk cId="1637768195" sldId="304"/>
            <ac:spMk id="2" creationId="{D717721C-BF5A-47AB-AA79-41DAB61AFA71}"/>
          </ac:spMkLst>
        </pc:spChg>
        <pc:picChg chg="add mod">
          <ac:chgData name="Udata,Chaitanya Swaroop" userId="f7344781-b310-46b6-a5a1-50c15da9364b" providerId="ADAL" clId="{8E24EDAF-2D3F-4B3F-ABC8-1BA339E20E71}" dt="2022-04-25T17:59:17.922" v="790" actId="962"/>
          <ac:picMkLst>
            <pc:docMk/>
            <pc:sldMk cId="1637768195" sldId="304"/>
            <ac:picMk id="3" creationId="{9B4200B3-94F4-4620-BDB4-1C3178C8CA2B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5T19:30:38.822" v="1184" actId="20577"/>
        <pc:sldMkLst>
          <pc:docMk/>
          <pc:sldMk cId="2867606936" sldId="305"/>
        </pc:sldMkLst>
        <pc:spChg chg="add mod">
          <ac:chgData name="Udata,Chaitanya Swaroop" userId="f7344781-b310-46b6-a5a1-50c15da9364b" providerId="ADAL" clId="{8E24EDAF-2D3F-4B3F-ABC8-1BA339E20E71}" dt="2022-04-25T19:30:38.822" v="1184" actId="20577"/>
          <ac:spMkLst>
            <pc:docMk/>
            <pc:sldMk cId="2867606936" sldId="305"/>
            <ac:spMk id="2" creationId="{217E69E6-335F-41E0-B18A-776D7938C0FA}"/>
          </ac:spMkLst>
        </pc:spChg>
        <pc:picChg chg="add mod">
          <ac:chgData name="Udata,Chaitanya Swaroop" userId="f7344781-b310-46b6-a5a1-50c15da9364b" providerId="ADAL" clId="{8E24EDAF-2D3F-4B3F-ABC8-1BA339E20E71}" dt="2022-04-25T18:06:02.451" v="794" actId="962"/>
          <ac:picMkLst>
            <pc:docMk/>
            <pc:sldMk cId="2867606936" sldId="305"/>
            <ac:picMk id="3" creationId="{F57472AC-434A-4AE0-84D9-01E3B7B024BE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39:30.050" v="1784" actId="20577"/>
        <pc:sldMkLst>
          <pc:docMk/>
          <pc:sldMk cId="2886949185" sldId="306"/>
        </pc:sldMkLst>
        <pc:spChg chg="add mod">
          <ac:chgData name="Udata,Chaitanya Swaroop" userId="f7344781-b310-46b6-a5a1-50c15da9364b" providerId="ADAL" clId="{8E24EDAF-2D3F-4B3F-ABC8-1BA339E20E71}" dt="2022-04-25T19:39:30.050" v="1784" actId="20577"/>
          <ac:spMkLst>
            <pc:docMk/>
            <pc:sldMk cId="2886949185" sldId="306"/>
            <ac:spMk id="2" creationId="{CDD83E5B-EC81-47A9-8ABC-F274A98B04C6}"/>
          </ac:spMkLst>
        </pc:spChg>
        <pc:picChg chg="add mod">
          <ac:chgData name="Udata,Chaitanya Swaroop" userId="f7344781-b310-46b6-a5a1-50c15da9364b" providerId="ADAL" clId="{8E24EDAF-2D3F-4B3F-ABC8-1BA339E20E71}" dt="2022-04-25T18:06:35.475" v="798" actId="962"/>
          <ac:picMkLst>
            <pc:docMk/>
            <pc:sldMk cId="2886949185" sldId="306"/>
            <ac:picMk id="3" creationId="{E6F0C0AD-3AA6-423B-AF14-A80ECABAEDC3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43:42.023" v="1863" actId="20577"/>
        <pc:sldMkLst>
          <pc:docMk/>
          <pc:sldMk cId="4010573816" sldId="307"/>
        </pc:sldMkLst>
        <pc:spChg chg="add mod">
          <ac:chgData name="Udata,Chaitanya Swaroop" userId="f7344781-b310-46b6-a5a1-50c15da9364b" providerId="ADAL" clId="{8E24EDAF-2D3F-4B3F-ABC8-1BA339E20E71}" dt="2022-04-25T19:43:42.023" v="1863" actId="20577"/>
          <ac:spMkLst>
            <pc:docMk/>
            <pc:sldMk cId="4010573816" sldId="307"/>
            <ac:spMk id="2" creationId="{4D745829-E7F0-42FB-A2B3-831D3014AED3}"/>
          </ac:spMkLst>
        </pc:spChg>
        <pc:picChg chg="add mod">
          <ac:chgData name="Udata,Chaitanya Swaroop" userId="f7344781-b310-46b6-a5a1-50c15da9364b" providerId="ADAL" clId="{8E24EDAF-2D3F-4B3F-ABC8-1BA339E20E71}" dt="2022-04-25T18:39:14.251" v="803" actId="962"/>
          <ac:picMkLst>
            <pc:docMk/>
            <pc:sldMk cId="4010573816" sldId="307"/>
            <ac:picMk id="3" creationId="{F321634E-80D1-451D-82E9-76A5E2080E0F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8:48:47.166" v="823"/>
        <pc:sldMkLst>
          <pc:docMk/>
          <pc:sldMk cId="2259386931" sldId="308"/>
        </pc:sldMkLst>
        <pc:picChg chg="add mod">
          <ac:chgData name="Udata,Chaitanya Swaroop" userId="f7344781-b310-46b6-a5a1-50c15da9364b" providerId="ADAL" clId="{8E24EDAF-2D3F-4B3F-ABC8-1BA339E20E71}" dt="2022-04-25T18:39:58.571" v="806" actId="962"/>
          <ac:picMkLst>
            <pc:docMk/>
            <pc:sldMk cId="2259386931" sldId="308"/>
            <ac:picMk id="3" creationId="{BF76D294-3447-4EA1-84C6-2DB91BD77042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44:50.980" v="1936" actId="20577"/>
        <pc:sldMkLst>
          <pc:docMk/>
          <pc:sldMk cId="1988387197" sldId="309"/>
        </pc:sldMkLst>
        <pc:spChg chg="add mod">
          <ac:chgData name="Udata,Chaitanya Swaroop" userId="f7344781-b310-46b6-a5a1-50c15da9364b" providerId="ADAL" clId="{8E24EDAF-2D3F-4B3F-ABC8-1BA339E20E71}" dt="2022-04-25T19:44:50.980" v="1936" actId="20577"/>
          <ac:spMkLst>
            <pc:docMk/>
            <pc:sldMk cId="1988387197" sldId="309"/>
            <ac:spMk id="2" creationId="{DEDA234A-0A39-40E5-8A1C-D6628AB23600}"/>
          </ac:spMkLst>
        </pc:spChg>
        <pc:picChg chg="add mod">
          <ac:chgData name="Udata,Chaitanya Swaroop" userId="f7344781-b310-46b6-a5a1-50c15da9364b" providerId="ADAL" clId="{8E24EDAF-2D3F-4B3F-ABC8-1BA339E20E71}" dt="2022-04-25T18:45:31.748" v="810" actId="962"/>
          <ac:picMkLst>
            <pc:docMk/>
            <pc:sldMk cId="1988387197" sldId="309"/>
            <ac:picMk id="3" creationId="{9E4C9508-8561-4F3A-867A-B683134296C8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28:10.826" v="1063" actId="20577"/>
        <pc:sldMkLst>
          <pc:docMk/>
          <pc:sldMk cId="1293118235" sldId="310"/>
        </pc:sldMkLst>
        <pc:spChg chg="add mod">
          <ac:chgData name="Udata,Chaitanya Swaroop" userId="f7344781-b310-46b6-a5a1-50c15da9364b" providerId="ADAL" clId="{8E24EDAF-2D3F-4B3F-ABC8-1BA339E20E71}" dt="2022-04-25T19:28:10.826" v="1063" actId="20577"/>
          <ac:spMkLst>
            <pc:docMk/>
            <pc:sldMk cId="1293118235" sldId="310"/>
            <ac:spMk id="2" creationId="{2C190AD5-7CDD-4AA2-8D79-E5A6164577C4}"/>
          </ac:spMkLst>
        </pc:spChg>
        <pc:picChg chg="add mod">
          <ac:chgData name="Udata,Chaitanya Swaroop" userId="f7344781-b310-46b6-a5a1-50c15da9364b" providerId="ADAL" clId="{8E24EDAF-2D3F-4B3F-ABC8-1BA339E20E71}" dt="2022-04-25T18:46:25.535" v="814" actId="962"/>
          <ac:picMkLst>
            <pc:docMk/>
            <pc:sldMk cId="1293118235" sldId="310"/>
            <ac:picMk id="3" creationId="{7E3E7790-6664-4EBA-B8EA-DCB07A2B06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ekeeperstudio.io/get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47C4B-5FEF-4B7D-84DC-5D8ADE27E727}"/>
              </a:ext>
            </a:extLst>
          </p:cNvPr>
          <p:cNvSpPr txBox="1"/>
          <p:nvPr/>
        </p:nvSpPr>
        <p:spPr>
          <a:xfrm>
            <a:off x="7244179" y="4962617"/>
            <a:ext cx="775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Members: </a:t>
            </a:r>
            <a:r>
              <a:rPr lang="en-US" dirty="0"/>
              <a:t>Komali Priyadarshini Myla</a:t>
            </a:r>
          </a:p>
          <a:p>
            <a:r>
              <a:rPr lang="en-US" dirty="0"/>
              <a:t>	            Ajay Kumar Vemula</a:t>
            </a:r>
          </a:p>
          <a:p>
            <a:r>
              <a:rPr lang="en-US" dirty="0"/>
              <a:t>	            Sai Kumar Mudhagoni</a:t>
            </a:r>
            <a:br>
              <a:rPr lang="en-US" dirty="0"/>
            </a:br>
            <a:r>
              <a:rPr lang="en-US" dirty="0"/>
              <a:t>	            Chaitanya Swaroop Udata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A0398-32E2-46B7-841F-D7FDF94393CF}"/>
              </a:ext>
            </a:extLst>
          </p:cNvPr>
          <p:cNvSpPr txBox="1"/>
          <p:nvPr/>
        </p:nvSpPr>
        <p:spPr>
          <a:xfrm>
            <a:off x="1690255" y="849745"/>
            <a:ext cx="906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 Presentation on Project NBI.</a:t>
            </a:r>
          </a:p>
        </p:txBody>
      </p:sp>
    </p:spTree>
    <p:extLst>
      <p:ext uri="{BB962C8B-B14F-4D97-AF65-F5344CB8AC3E}">
        <p14:creationId xmlns:p14="http://schemas.microsoft.com/office/powerpoint/2010/main" val="94164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DB3218-7BB6-4297-9722-E84F9CD8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65E8E-60A0-47DC-BC36-5109B7E1262A}"/>
              </a:ext>
            </a:extLst>
          </p:cNvPr>
          <p:cNvSpPr txBox="1"/>
          <p:nvPr/>
        </p:nvSpPr>
        <p:spPr>
          <a:xfrm>
            <a:off x="5024760" y="727969"/>
            <a:ext cx="62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the dropdown so that you can see many Connection Types, in which we choose “MySQL”.</a:t>
            </a:r>
          </a:p>
        </p:txBody>
      </p:sp>
    </p:spTree>
    <p:extLst>
      <p:ext uri="{BB962C8B-B14F-4D97-AF65-F5344CB8AC3E}">
        <p14:creationId xmlns:p14="http://schemas.microsoft.com/office/powerpoint/2010/main" val="2037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8ABDFA-2FEF-44F6-A46D-E93B462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84369-3BAE-4383-884E-1D3C2A48200B}"/>
              </a:ext>
            </a:extLst>
          </p:cNvPr>
          <p:cNvSpPr txBox="1"/>
          <p:nvPr/>
        </p:nvSpPr>
        <p:spPr>
          <a:xfrm>
            <a:off x="266330" y="1544715"/>
            <a:ext cx="39416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“Enable SSL”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Set the User as “root” &amp; Password as “password”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Default Database as “</a:t>
            </a:r>
            <a:r>
              <a:rPr lang="en-US" sz="1600" dirty="0" err="1"/>
              <a:t>mysql</a:t>
            </a:r>
            <a:r>
              <a:rPr lang="en-US" sz="1600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Save Connection as “</a:t>
            </a:r>
            <a:r>
              <a:rPr lang="en-US" sz="1600" dirty="0" err="1"/>
              <a:t>adb_mysql</a:t>
            </a:r>
            <a:r>
              <a:rPr lang="en-US" sz="1600" dirty="0"/>
              <a:t>”</a:t>
            </a:r>
          </a:p>
          <a:p>
            <a:r>
              <a:rPr lang="en-US" sz="1600" dirty="0"/>
              <a:t>\  and click on the Test so that you can see a pop stating “Connection looks good!”</a:t>
            </a:r>
          </a:p>
          <a:p>
            <a:r>
              <a:rPr lang="en-US" sz="1600" dirty="0"/>
              <a:t>\ and click on connect.</a:t>
            </a:r>
          </a:p>
        </p:txBody>
      </p:sp>
    </p:spTree>
    <p:extLst>
      <p:ext uri="{BB962C8B-B14F-4D97-AF65-F5344CB8AC3E}">
        <p14:creationId xmlns:p14="http://schemas.microsoft.com/office/powerpoint/2010/main" val="962605127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D81BF6-FE9F-4F89-B3CA-3B4332A5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228A4-8C55-4206-B90E-94388C6CC6FA}"/>
              </a:ext>
            </a:extLst>
          </p:cNvPr>
          <p:cNvSpPr txBox="1"/>
          <p:nvPr/>
        </p:nvSpPr>
        <p:spPr>
          <a:xfrm>
            <a:off x="3773011" y="1251751"/>
            <a:ext cx="67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you click on “Connect” you will see a Blank “Query window”.</a:t>
            </a:r>
          </a:p>
        </p:txBody>
      </p:sp>
    </p:spTree>
    <p:extLst>
      <p:ext uri="{BB962C8B-B14F-4D97-AF65-F5344CB8AC3E}">
        <p14:creationId xmlns:p14="http://schemas.microsoft.com/office/powerpoint/2010/main" val="11565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DB991B-F3F5-4004-AE74-C32CF1E6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6EF42-ACE6-495E-8B12-E600622BAC6D}"/>
              </a:ext>
            </a:extLst>
          </p:cNvPr>
          <p:cNvSpPr txBox="1"/>
          <p:nvPr/>
        </p:nvSpPr>
        <p:spPr>
          <a:xfrm>
            <a:off x="4065972" y="1162975"/>
            <a:ext cx="786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start by typing Queries &amp; click on the “Run” button which is on right most middle of the window.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Output can be seen below.</a:t>
            </a:r>
          </a:p>
        </p:txBody>
      </p:sp>
    </p:spTree>
    <p:extLst>
      <p:ext uri="{BB962C8B-B14F-4D97-AF65-F5344CB8AC3E}">
        <p14:creationId xmlns:p14="http://schemas.microsoft.com/office/powerpoint/2010/main" val="31058356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- 02</a:t>
            </a:r>
          </a:p>
        </p:txBody>
      </p:sp>
    </p:spTree>
    <p:extLst>
      <p:ext uri="{BB962C8B-B14F-4D97-AF65-F5344CB8AC3E}">
        <p14:creationId xmlns:p14="http://schemas.microsoft.com/office/powerpoint/2010/main" val="3899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342FDC-B0A6-4FE9-AB0B-59C52152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39C7-0938-43CB-9908-65C6E02D2719}"/>
              </a:ext>
            </a:extLst>
          </p:cNvPr>
          <p:cNvSpPr txBox="1"/>
          <p:nvPr/>
        </p:nvSpPr>
        <p:spPr>
          <a:xfrm>
            <a:off x="5930282" y="1651247"/>
            <a:ext cx="572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a Database entitled as “Project_NBI” by using a query as show in the current slide.</a:t>
            </a:r>
          </a:p>
        </p:txBody>
      </p:sp>
    </p:spTree>
    <p:extLst>
      <p:ext uri="{BB962C8B-B14F-4D97-AF65-F5344CB8AC3E}">
        <p14:creationId xmlns:p14="http://schemas.microsoft.com/office/powerpoint/2010/main" val="3614280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0D8712-DDF9-4835-B065-F3A75E07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500FC-18C8-4503-B280-05B0FACC71BE}"/>
              </a:ext>
            </a:extLst>
          </p:cNvPr>
          <p:cNvSpPr txBox="1"/>
          <p:nvPr/>
        </p:nvSpPr>
        <p:spPr>
          <a:xfrm>
            <a:off x="5175682" y="1376039"/>
            <a:ext cx="523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the database the one which we have created.</a:t>
            </a:r>
          </a:p>
        </p:txBody>
      </p:sp>
    </p:spTree>
    <p:extLst>
      <p:ext uri="{BB962C8B-B14F-4D97-AF65-F5344CB8AC3E}">
        <p14:creationId xmlns:p14="http://schemas.microsoft.com/office/powerpoint/2010/main" val="1214266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D6BE7E-E7EA-46C9-91CA-50A5642E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B512A-AB4C-4211-A8B9-E1A86AFB9AF0}"/>
              </a:ext>
            </a:extLst>
          </p:cNvPr>
          <p:cNvSpPr txBox="1"/>
          <p:nvPr/>
        </p:nvSpPr>
        <p:spPr>
          <a:xfrm>
            <a:off x="3826276" y="4944862"/>
            <a:ext cx="611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create a table by selecting the attributes from the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1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D0CCA0-1534-4B6A-A3D9-95D07A4F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205C9-6D5C-4553-A617-04E2DA833768}"/>
              </a:ext>
            </a:extLst>
          </p:cNvPr>
          <p:cNvSpPr txBox="1"/>
          <p:nvPr/>
        </p:nvSpPr>
        <p:spPr>
          <a:xfrm>
            <a:off x="6096000" y="1526959"/>
            <a:ext cx="593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import the dataset into the newly created table.</a:t>
            </a:r>
          </a:p>
        </p:txBody>
      </p:sp>
    </p:spTree>
    <p:extLst>
      <p:ext uri="{BB962C8B-B14F-4D97-AF65-F5344CB8AC3E}">
        <p14:creationId xmlns:p14="http://schemas.microsoft.com/office/powerpoint/2010/main" val="2034774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8436E0-906D-4580-9986-FBE991D6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BD69D-5825-4A37-B2D2-9327F6826E0D}"/>
              </a:ext>
            </a:extLst>
          </p:cNvPr>
          <p:cNvSpPr txBox="1"/>
          <p:nvPr/>
        </p:nvSpPr>
        <p:spPr>
          <a:xfrm>
            <a:off x="5619565" y="1136342"/>
            <a:ext cx="5717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loading the data into the table, we have to see all the attributes data in the console window for all columns and rows.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same process is repeated to import the data for the remaining datasets from 2007-2021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4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Beekeeper Studio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Installation</a:t>
            </a:r>
            <a:endParaRPr lang="en-US" sz="23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15B6B2F-92D9-4BC2-AFA5-4EF00A13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232" y="87805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CC1E3-32A0-4EF0-B519-C07A5B870D65}"/>
              </a:ext>
            </a:extLst>
          </p:cNvPr>
          <p:cNvSpPr txBox="1"/>
          <p:nvPr/>
        </p:nvSpPr>
        <p:spPr>
          <a:xfrm>
            <a:off x="1748901" y="1509204"/>
            <a:ext cx="612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- 03</a:t>
            </a:r>
          </a:p>
        </p:txBody>
      </p:sp>
    </p:spTree>
    <p:extLst>
      <p:ext uri="{BB962C8B-B14F-4D97-AF65-F5344CB8AC3E}">
        <p14:creationId xmlns:p14="http://schemas.microsoft.com/office/powerpoint/2010/main" val="135351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E91F8A-071A-4AD9-BECA-97F0A850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7EF57-2404-4E16-BC0E-279A6ED10BEB}"/>
              </a:ext>
            </a:extLst>
          </p:cNvPr>
          <p:cNvSpPr txBox="1"/>
          <p:nvPr/>
        </p:nvSpPr>
        <p:spPr>
          <a:xfrm>
            <a:off x="6569476" y="3045041"/>
            <a:ext cx="507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query responds to combining of all datasets into one dataset, which is entitled as “ALCD.”</a:t>
            </a:r>
          </a:p>
        </p:txBody>
      </p:sp>
    </p:spTree>
    <p:extLst>
      <p:ext uri="{BB962C8B-B14F-4D97-AF65-F5344CB8AC3E}">
        <p14:creationId xmlns:p14="http://schemas.microsoft.com/office/powerpoint/2010/main" val="353694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7472AC-434A-4AE0-84D9-01E3B7B0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E69E6-335F-41E0-B18A-776D7938C0FA}"/>
              </a:ext>
            </a:extLst>
          </p:cNvPr>
          <p:cNvSpPr txBox="1"/>
          <p:nvPr/>
        </p:nvSpPr>
        <p:spPr>
          <a:xfrm>
            <a:off x="4492101" y="4314548"/>
            <a:ext cx="669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query gives us “Average age of Common Bridges of all years, which is “38.62.”</a:t>
            </a:r>
          </a:p>
        </p:txBody>
      </p:sp>
    </p:spTree>
    <p:extLst>
      <p:ext uri="{BB962C8B-B14F-4D97-AF65-F5344CB8AC3E}">
        <p14:creationId xmlns:p14="http://schemas.microsoft.com/office/powerpoint/2010/main" val="28676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CEEDAA-445E-44CC-9BAE-19E3E3E0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8A607-7947-457E-99CE-F0110ED813A4}"/>
              </a:ext>
            </a:extLst>
          </p:cNvPr>
          <p:cNvSpPr txBox="1"/>
          <p:nvPr/>
        </p:nvSpPr>
        <p:spPr>
          <a:xfrm>
            <a:off x="5273335" y="4438835"/>
            <a:ext cx="5770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combining all datasets into one dataset, we have found all common bridges which is present in all 15 years, which is “985.”</a:t>
            </a:r>
          </a:p>
        </p:txBody>
      </p:sp>
    </p:spTree>
    <p:extLst>
      <p:ext uri="{BB962C8B-B14F-4D97-AF65-F5344CB8AC3E}">
        <p14:creationId xmlns:p14="http://schemas.microsoft.com/office/powerpoint/2010/main" val="1719413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F0C0AD-3AA6-423B-AF14-A80ECABA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83E5B-EC81-47A9-8ABC-F274A98B04C6}"/>
              </a:ext>
            </a:extLst>
          </p:cNvPr>
          <p:cNvSpPr txBox="1"/>
          <p:nvPr/>
        </p:nvSpPr>
        <p:spPr>
          <a:xfrm>
            <a:off x="4385569" y="4518734"/>
            <a:ext cx="510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tells us the count of the common bridges which are reconstructed. Hence it is “123.</a:t>
            </a:r>
          </a:p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69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21634E-80D1-451D-82E9-76A5E208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745829-E7F0-42FB-A2B3-831D3014AED3}"/>
              </a:ext>
            </a:extLst>
          </p:cNvPr>
          <p:cNvSpPr txBox="1"/>
          <p:nvPr/>
        </p:nvSpPr>
        <p:spPr>
          <a:xfrm>
            <a:off x="6924583" y="4421080"/>
            <a:ext cx="514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depicts about </a:t>
            </a:r>
            <a:r>
              <a:rPr lang="en-US" dirty="0" err="1"/>
              <a:t>Year_Reconstructed</a:t>
            </a:r>
            <a:r>
              <a:rPr lang="en-US" dirty="0"/>
              <a:t> and </a:t>
            </a:r>
            <a:r>
              <a:rPr lang="en-US" dirty="0" err="1"/>
              <a:t>Year_Built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5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F76D294-3447-4EA1-84C6-2DB91BD7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6931"/>
      </p:ext>
    </p:extLst>
  </p:cSld>
  <p:clrMapOvr>
    <a:masterClrMapping/>
  </p:clrMapOvr>
  <p:transition spd="slow">
    <p:wheel spokes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C9508-8561-4F3A-867A-B6831342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A234A-0A39-40E5-8A1C-D6628AB23600}"/>
              </a:ext>
            </a:extLst>
          </p:cNvPr>
          <p:cNvSpPr txBox="1"/>
          <p:nvPr/>
        </p:nvSpPr>
        <p:spPr>
          <a:xfrm>
            <a:off x="568171" y="5335480"/>
            <a:ext cx="22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 have found deck ratings for all years.</a:t>
            </a:r>
          </a:p>
        </p:txBody>
      </p:sp>
    </p:spTree>
    <p:extLst>
      <p:ext uri="{BB962C8B-B14F-4D97-AF65-F5344CB8AC3E}">
        <p14:creationId xmlns:p14="http://schemas.microsoft.com/office/powerpoint/2010/main" val="19883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3E7790-6664-4EBA-B8EA-DCB07A2B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90AD5-7CDD-4AA2-8D79-E5A6164577C4}"/>
              </a:ext>
            </a:extLst>
          </p:cNvPr>
          <p:cNvSpPr txBox="1"/>
          <p:nvPr/>
        </p:nvSpPr>
        <p:spPr>
          <a:xfrm>
            <a:off x="6498454" y="4332303"/>
            <a:ext cx="569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Based on the above results the average rating of all those structures are </a:t>
            </a:r>
            <a:r>
              <a:rPr lang="en-US" dirty="0" err="1"/>
              <a:t>sho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Material type “Prestressed Concrete” perform better “AVG_DECK_RATING”.</a:t>
            </a:r>
          </a:p>
        </p:txBody>
      </p:sp>
    </p:spTree>
    <p:extLst>
      <p:ext uri="{BB962C8B-B14F-4D97-AF65-F5344CB8AC3E}">
        <p14:creationId xmlns:p14="http://schemas.microsoft.com/office/powerpoint/2010/main" val="129311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AED72-578B-4FEC-A228-776D070A1DA8}"/>
              </a:ext>
            </a:extLst>
          </p:cNvPr>
          <p:cNvSpPr txBox="1"/>
          <p:nvPr/>
        </p:nvSpPr>
        <p:spPr>
          <a:xfrm>
            <a:off x="2752078" y="2281561"/>
            <a:ext cx="5699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The End</a:t>
            </a:r>
          </a:p>
          <a:p>
            <a:pPr algn="ctr"/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4702645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- 01</a:t>
            </a:r>
          </a:p>
        </p:txBody>
      </p:sp>
    </p:spTree>
    <p:extLst>
      <p:ext uri="{BB962C8B-B14F-4D97-AF65-F5344CB8AC3E}">
        <p14:creationId xmlns:p14="http://schemas.microsoft.com/office/powerpoint/2010/main" val="282860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" y="10"/>
            <a:ext cx="7338874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257395-5D8C-4750-9947-FB47163AA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9"/>
            <a:ext cx="12191999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BDF42-3A28-4ECF-A961-4FEE763666D2}"/>
              </a:ext>
            </a:extLst>
          </p:cNvPr>
          <p:cNvSpPr txBox="1"/>
          <p:nvPr/>
        </p:nvSpPr>
        <p:spPr>
          <a:xfrm>
            <a:off x="159798" y="1615736"/>
            <a:ext cx="3915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Link to download:- </a:t>
            </a:r>
            <a:r>
              <a:rPr lang="en-US" sz="1400" dirty="0">
                <a:hlinkClick r:id="rId8"/>
              </a:rPr>
              <a:t>https://www.beekeeperstudio.io/get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Select the Community Edition.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4B44CC-2A7F-4B6D-B824-4B2A622C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4DEC6-5C10-4452-9DB1-7DB1061A485C}"/>
              </a:ext>
            </a:extLst>
          </p:cNvPr>
          <p:cNvSpPr txBox="1"/>
          <p:nvPr/>
        </p:nvSpPr>
        <p:spPr>
          <a:xfrm>
            <a:off x="381740" y="1953087"/>
            <a:ext cx="373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Download choose “Installer” edition</a:t>
            </a:r>
          </a:p>
        </p:txBody>
      </p:sp>
    </p:spTree>
    <p:extLst>
      <p:ext uri="{BB962C8B-B14F-4D97-AF65-F5344CB8AC3E}">
        <p14:creationId xmlns:p14="http://schemas.microsoft.com/office/powerpoint/2010/main" val="20794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C87CA8-3567-4FFF-BA7E-04153B5D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BF96-D1D7-4B2D-BC99-3A6B2FB54DFB}"/>
              </a:ext>
            </a:extLst>
          </p:cNvPr>
          <p:cNvSpPr txBox="1"/>
          <p:nvPr/>
        </p:nvSpPr>
        <p:spPr>
          <a:xfrm>
            <a:off x="4039340" y="1802167"/>
            <a:ext cx="55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MySQL 8.0 Command Line Client &amp; click Enter.</a:t>
            </a:r>
          </a:p>
        </p:txBody>
      </p:sp>
    </p:spTree>
    <p:extLst>
      <p:ext uri="{BB962C8B-B14F-4D97-AF65-F5344CB8AC3E}">
        <p14:creationId xmlns:p14="http://schemas.microsoft.com/office/powerpoint/2010/main" val="28753222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6B2A55-D201-4CA0-B335-79C09ECD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89668-1432-48E2-9119-C2DF24292C56}"/>
              </a:ext>
            </a:extLst>
          </p:cNvPr>
          <p:cNvSpPr txBox="1"/>
          <p:nvPr/>
        </p:nvSpPr>
        <p:spPr>
          <a:xfrm>
            <a:off x="5548543" y="1171852"/>
            <a:ext cx="568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Enter it shows the command prompt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42113062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D9AEF2-5F95-48C0-BCB1-8EC86790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75D03-19F2-4DAB-A246-37EB7E20633D}"/>
              </a:ext>
            </a:extLst>
          </p:cNvPr>
          <p:cNvSpPr txBox="1"/>
          <p:nvPr/>
        </p:nvSpPr>
        <p:spPr>
          <a:xfrm>
            <a:off x="5308847" y="1020932"/>
            <a:ext cx="60013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 the Commands step by step.</a:t>
            </a:r>
          </a:p>
          <a:p>
            <a:endParaRPr lang="en-US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user, host,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account_locked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password_expired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use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ALTER USER '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root'@'localhost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' IDENTIFIED BY 'password’;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DAF27D-8EFF-4314-8AF8-C8E57D7C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2BC44-5838-4B46-B140-A8BE66BE76A9}"/>
              </a:ext>
            </a:extLst>
          </p:cNvPr>
          <p:cNvSpPr txBox="1"/>
          <p:nvPr/>
        </p:nvSpPr>
        <p:spPr>
          <a:xfrm>
            <a:off x="5388746" y="710214"/>
            <a:ext cx="61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the “Beekeeper Studio” and click on New Connection.</a:t>
            </a:r>
          </a:p>
        </p:txBody>
      </p:sp>
    </p:spTree>
    <p:extLst>
      <p:ext uri="{BB962C8B-B14F-4D97-AF65-F5344CB8AC3E}">
        <p14:creationId xmlns:p14="http://schemas.microsoft.com/office/powerpoint/2010/main" val="16234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Words>515</Words>
  <Application>Microsoft Office PowerPoint</Application>
  <PresentationFormat>Widescreen</PresentationFormat>
  <Paragraphs>53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Courier New</vt:lpstr>
      <vt:lpstr>Goudy Old Style</vt:lpstr>
      <vt:lpstr>Wingdings</vt:lpstr>
      <vt:lpstr>Wingdings 2</vt:lpstr>
      <vt:lpstr>SlateVTI</vt:lpstr>
      <vt:lpstr>PowerPoint Presentation</vt:lpstr>
      <vt:lpstr>Beekeeper Studio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Beekeeper Studio </dc:title>
  <dc:creator>Udata,Chaitanya Swaroop</dc:creator>
  <cp:lastModifiedBy>Mudhagoni,Sai Kumar</cp:lastModifiedBy>
  <cp:revision>16</cp:revision>
  <dcterms:created xsi:type="dcterms:W3CDTF">2022-04-03T21:29:18Z</dcterms:created>
  <dcterms:modified xsi:type="dcterms:W3CDTF">2022-04-26T17:05:29Z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